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5" r:id="rId23"/>
    <p:sldId id="289" r:id="rId24"/>
    <p:sldId id="290" r:id="rId25"/>
    <p:sldId id="292" r:id="rId26"/>
    <p:sldId id="303" r:id="rId27"/>
    <p:sldId id="304" r:id="rId28"/>
    <p:sldId id="307" r:id="rId29"/>
    <p:sldId id="309" r:id="rId30"/>
    <p:sldId id="313" r:id="rId31"/>
    <p:sldId id="310" r:id="rId32"/>
    <p:sldId id="311" r:id="rId33"/>
    <p:sldId id="312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209" autoAdjust="0"/>
  </p:normalViewPr>
  <p:slideViewPr>
    <p:cSldViewPr>
      <p:cViewPr varScale="1">
        <p:scale>
          <a:sx n="66" d="100"/>
          <a:sy n="66" d="100"/>
        </p:scale>
        <p:origin x="-43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714356"/>
            <a:ext cx="6172216" cy="2214578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tx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НАШИ ДЕТОЧКИ В САДУ, КАК ОЛАДУШКИ В МЕДУ!</a:t>
            </a:r>
            <a:endParaRPr lang="ru-RU" sz="4000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3786190"/>
            <a:ext cx="5929354" cy="1285884"/>
          </a:xfrm>
        </p:spPr>
        <p:txBody>
          <a:bodyPr/>
          <a:lstStyle/>
          <a:p>
            <a:pPr algn="ctr"/>
            <a:r>
              <a:rPr lang="ru-RU" dirty="0" smtClean="0"/>
              <a:t>Презентация в рамках межсемейного детско – родительского клуба «МЫ СЕМЬЯ»</a:t>
            </a:r>
          </a:p>
          <a:p>
            <a:pPr algn="ctr"/>
            <a:r>
              <a:rPr lang="ru-RU" sz="1400" dirty="0" smtClean="0"/>
              <a:t>Руководители клуба: Куклина Я.Г; Рудова С.В.</a:t>
            </a:r>
            <a:endParaRPr lang="ru-RU" sz="14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710386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Садоводы - любители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17410" name="Picture 2" descr="C:\Users\Пользователь\папка 14\Фото проект\DSCN30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548" y="1643063"/>
            <a:ext cx="6441016" cy="48307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6567510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Да! Чудеса природы существуют!</a:t>
            </a:r>
            <a:endParaRPr lang="ru-RU" sz="2800" dirty="0"/>
          </a:p>
        </p:txBody>
      </p:sp>
      <p:pic>
        <p:nvPicPr>
          <p:cNvPr id="14338" name="Picture 2" descr="C:\Users\Яна_2\Desktop\SAM_04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429420" cy="482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638948" cy="1154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Напою вас, дорогие, чистою водицей!</a:t>
            </a:r>
            <a:endParaRPr lang="ru-RU" sz="2800" dirty="0"/>
          </a:p>
        </p:txBody>
      </p:sp>
      <p:pic>
        <p:nvPicPr>
          <p:cNvPr id="15362" name="Picture 2" descr="C:\Users\Яна_2\Desktop\SAM_04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429420" cy="4822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78182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Приготовлю я салатик!</a:t>
            </a:r>
            <a:endParaRPr lang="ru-RU" sz="2800" dirty="0"/>
          </a:p>
        </p:txBody>
      </p:sp>
      <p:pic>
        <p:nvPicPr>
          <p:cNvPr id="17411" name="Picture 3" descr="C:\Users\Яна_2\Desktop\SAM_04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643734" cy="4982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638948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 юбилеем! Любимый город!</a:t>
            </a:r>
            <a:endParaRPr lang="ru-RU" sz="2800" dirty="0"/>
          </a:p>
        </p:txBody>
      </p:sp>
      <p:pic>
        <p:nvPicPr>
          <p:cNvPr id="18434" name="Picture 2" descr="C:\Users\Яна_2\Desktop\SAM_04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643734" cy="4982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6567510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Улетает наше лето!</a:t>
            </a:r>
            <a:endParaRPr lang="ru-RU" sz="2800" dirty="0"/>
          </a:p>
        </p:txBody>
      </p:sp>
      <p:pic>
        <p:nvPicPr>
          <p:cNvPr id="19458" name="Picture 2" descr="C:\Users\Яна_2\Desktop\SAM_04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6786610" cy="5089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96072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Покорители вершин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5122" name="Picture 2" descr="C:\Users\Пользователь\Desktop\фотик\112NIKON\DSCN35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96072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Уплетаем за обе щёки!</a:t>
            </a:r>
            <a:endParaRPr lang="ru-RU" sz="2800" dirty="0"/>
          </a:p>
        </p:txBody>
      </p:sp>
      <p:pic>
        <p:nvPicPr>
          <p:cNvPr id="21506" name="Picture 2" descr="C:\Users\Яна_2\Desktop\SAM_04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643734" cy="498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6281758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Интересные жуки!</a:t>
            </a:r>
            <a:endParaRPr lang="ru-RU" sz="2800" dirty="0"/>
          </a:p>
        </p:txBody>
      </p:sp>
      <p:pic>
        <p:nvPicPr>
          <p:cNvPr id="22530" name="Picture 2" descr="C:\Users\Яна_2\Desktop\SAM_04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00174"/>
            <a:ext cx="6381794" cy="478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06744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Сколько золота у нас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4098" name="Picture 2" descr="C:\Users\Пользователь\Desktop\фотик\112NIKON\DSCN35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692470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Да! Вкусный был горох!</a:t>
            </a:r>
            <a:endParaRPr lang="ru-RU" sz="3200" dirty="0"/>
          </a:p>
        </p:txBody>
      </p:sp>
      <p:pic>
        <p:nvPicPr>
          <p:cNvPr id="1026" name="Picture 2" descr="C:\Users\Яна_2\Desktop\SAM_04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5"/>
            <a:ext cx="6977079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96072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Классные ребята!</a:t>
            </a:r>
            <a:endParaRPr lang="ru-RU" sz="2800" dirty="0"/>
          </a:p>
        </p:txBody>
      </p:sp>
      <p:pic>
        <p:nvPicPr>
          <p:cNvPr id="24578" name="Picture 2" descr="C:\Users\Яна_2\Desktop\SAM_04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500858" cy="487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638948" cy="10826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Репа – богатырь!</a:t>
            </a:r>
            <a:endParaRPr lang="ru-RU" sz="2800" dirty="0"/>
          </a:p>
        </p:txBody>
      </p:sp>
      <p:pic>
        <p:nvPicPr>
          <p:cNvPr id="26627" name="Picture 3" descr="C:\Users\Яна_2\Desktop\112NIKON\DSCN34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6500858" cy="487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424634" cy="12255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Родные просторы!</a:t>
            </a:r>
            <a:endParaRPr lang="ru-RU" sz="2800" dirty="0"/>
          </a:p>
        </p:txBody>
      </p:sp>
      <p:pic>
        <p:nvPicPr>
          <p:cNvPr id="27650" name="Picture 2" descr="C:\Users\Яна_2\Desktop\112NIKON\DSCN349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00174"/>
            <a:ext cx="6429420" cy="4822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6281758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Бедет деревьям тепло зимой!</a:t>
            </a:r>
            <a:r>
              <a:rPr lang="ru-RU" sz="2800" dirty="0" smtClean="0"/>
              <a:t>                                  !</a:t>
            </a:r>
            <a:endParaRPr lang="ru-RU" sz="2800" dirty="0"/>
          </a:p>
        </p:txBody>
      </p:sp>
      <p:pic>
        <p:nvPicPr>
          <p:cNvPr id="3074" name="Picture 2" descr="C:\Users\Пользователь\Desktop\фотик\113NIKON\DSCN37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353196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Прилетайте, угощайтесь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2050" name="Picture 2" descr="C:\Users\Пользователь\Desktop\фотик\113NIKON\DSCN37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42463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Славно поиграли!</a:t>
            </a:r>
            <a:endParaRPr lang="ru-RU" sz="2800" dirty="0"/>
          </a:p>
        </p:txBody>
      </p:sp>
      <p:pic>
        <p:nvPicPr>
          <p:cNvPr id="36866" name="Picture 2" descr="C:\Users\Яна_2\Desktop\112NIKON\DSCN35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6572296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42463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Хорошо сидим!</a:t>
            </a:r>
            <a:endParaRPr lang="ru-RU" sz="2800" dirty="0"/>
          </a:p>
        </p:txBody>
      </p:sp>
      <p:pic>
        <p:nvPicPr>
          <p:cNvPr id="48130" name="Picture 2" descr="C:\Users\Яна_2\Desktop\112NIKON\DSCN35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00174"/>
            <a:ext cx="6500858" cy="4875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353196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Вот так лес дремучий!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1026" name="Picture 2" descr="C:\Users\Пользователь\Desktop\фотик\113NIKON\DSCN37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138882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Путешествуем на корабле!</a:t>
            </a:r>
            <a:endParaRPr lang="ru-RU" sz="2800" dirty="0"/>
          </a:p>
        </p:txBody>
      </p:sp>
      <p:pic>
        <p:nvPicPr>
          <p:cNvPr id="11266" name="Picture 2" descr="C:\Users\Пользователь\Desktop\фотик\108NIKON\DSCN20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424634" cy="10826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МЫ – СЕМЬЯ!</a:t>
            </a:r>
            <a:endParaRPr lang="ru-RU" sz="2800" dirty="0"/>
          </a:p>
        </p:txBody>
      </p:sp>
      <p:pic>
        <p:nvPicPr>
          <p:cNvPr id="54274" name="Picture 2" descr="C:\Users\Яна_2\Desktop\112NIKON\DSCN35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00174"/>
            <a:ext cx="6286544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6781824" cy="857256"/>
          </a:xfrm>
        </p:spPr>
        <p:txBody>
          <a:bodyPr/>
          <a:lstStyle/>
          <a:p>
            <a:pPr algn="ctr"/>
            <a:r>
              <a:rPr lang="ru-RU" dirty="0" smtClean="0"/>
              <a:t>Мамины цветочки!</a:t>
            </a:r>
            <a:endParaRPr lang="ru-RU" dirty="0"/>
          </a:p>
        </p:txBody>
      </p:sp>
      <p:pic>
        <p:nvPicPr>
          <p:cNvPr id="16386" name="Picture 2" descr="C:\Users\Пользователь\папка 14\Фото проект\DSCN29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424634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Путешествуем по городу.</a:t>
            </a:r>
            <a:endParaRPr lang="ru-RU" sz="2800" dirty="0"/>
          </a:p>
        </p:txBody>
      </p:sp>
      <p:pic>
        <p:nvPicPr>
          <p:cNvPr id="55298" name="Picture 2" descr="C:\Users\Яна_2\Desktop\112NIKON\DSCN35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43050"/>
            <a:ext cx="5929354" cy="4447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6281758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Влюблённые в свой город!</a:t>
            </a:r>
            <a:endParaRPr lang="ru-RU" sz="2800" dirty="0"/>
          </a:p>
        </p:txBody>
      </p:sp>
      <p:pic>
        <p:nvPicPr>
          <p:cNvPr id="56322" name="Picture 2" descr="C:\Users\Яна_2\Desktop\112NIKON\DSCN35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71612"/>
            <a:ext cx="5929354" cy="4447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710386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скамейке примирения.</a:t>
            </a:r>
            <a:endParaRPr lang="ru-RU" sz="2800" dirty="0"/>
          </a:p>
        </p:txBody>
      </p:sp>
      <p:pic>
        <p:nvPicPr>
          <p:cNvPr id="57346" name="Picture 2" descr="C:\Users\Яна_2\Desktop\112NIKON\DSCN35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548482" cy="491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353196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Я люблю НАЗАРОВО!</a:t>
            </a:r>
            <a:endParaRPr lang="ru-RU" sz="2800" dirty="0"/>
          </a:p>
        </p:txBody>
      </p:sp>
      <p:pic>
        <p:nvPicPr>
          <p:cNvPr id="58370" name="Picture 2" descr="C:\Users\Яна_2\Desktop\112NIKON\DSCN35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00174"/>
            <a:ext cx="6143668" cy="460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96072" cy="1154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Мы с природою друзья!</a:t>
            </a:r>
            <a:endParaRPr lang="ru-RU" sz="2800" dirty="0"/>
          </a:p>
        </p:txBody>
      </p:sp>
      <p:pic>
        <p:nvPicPr>
          <p:cNvPr id="59394" name="Picture 2" descr="C:\Users\Яна_2\Desktop\SAM_04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428736"/>
            <a:ext cx="6429420" cy="4822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На заваленке сидим, прянички жуём!</a:t>
            </a:r>
            <a:endParaRPr lang="ru-RU" sz="2800" dirty="0"/>
          </a:p>
        </p:txBody>
      </p:sp>
      <p:pic>
        <p:nvPicPr>
          <p:cNvPr id="6146" name="Picture 2" descr="C:\Users\Пользователь\Desktop\фотик\111NIKON\DSCN31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Интересный журнальчик!</a:t>
            </a:r>
            <a:endParaRPr lang="ru-RU" sz="2800" dirty="0"/>
          </a:p>
        </p:txBody>
      </p:sp>
      <p:pic>
        <p:nvPicPr>
          <p:cNvPr id="7170" name="Picture 2" descr="C:\Users\Пользователь\Desktop\фотик\111NIKON\DSCN31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Я живу в России!</a:t>
            </a:r>
            <a:endParaRPr lang="ru-RU" sz="2800" dirty="0"/>
          </a:p>
        </p:txBody>
      </p:sp>
      <p:pic>
        <p:nvPicPr>
          <p:cNvPr id="8194" name="Picture 2" descr="C:\Users\Пользователь\Desktop\фотик\110NIKON\DSCN30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Получился флаг России!</a:t>
            </a:r>
            <a:endParaRPr lang="ru-RU" dirty="0"/>
          </a:p>
        </p:txBody>
      </p:sp>
      <p:pic>
        <p:nvPicPr>
          <p:cNvPr id="9218" name="Picture 2" descr="C:\Users\Пользователь\Desktop\фотик\110NIKON\DSCN30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Весёлые святки – колядки!</a:t>
            </a:r>
            <a:endParaRPr lang="ru-RU" sz="2800" dirty="0"/>
          </a:p>
        </p:txBody>
      </p:sp>
      <p:pic>
        <p:nvPicPr>
          <p:cNvPr id="10242" name="Picture 2" descr="C:\Users\Пользователь\Desktop\фотик\110NIKON\DSCN31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96072" cy="1082660"/>
          </a:xfrm>
        </p:spPr>
        <p:txBody>
          <a:bodyPr/>
          <a:lstStyle/>
          <a:p>
            <a:pPr algn="ctr"/>
            <a:r>
              <a:rPr lang="ru-RU" dirty="0" smtClean="0"/>
              <a:t>У нас в гостях Клоунессы!</a:t>
            </a:r>
            <a:endParaRPr lang="ru-RU" dirty="0"/>
          </a:p>
        </p:txBody>
      </p:sp>
      <p:pic>
        <p:nvPicPr>
          <p:cNvPr id="3074" name="Picture 2" descr="C:\Users\Яна_2\Desktop\SAM_03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643734" cy="4982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Гоп, гоп на лошадке к бабушке!</a:t>
            </a:r>
            <a:endParaRPr lang="ru-RU" sz="2800" dirty="0"/>
          </a:p>
        </p:txBody>
      </p:sp>
      <p:pic>
        <p:nvPicPr>
          <p:cNvPr id="12290" name="Picture 2" descr="C:\Users\Пользователь\Desktop\фотик\107NIKON\DSCN16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Я немного отдохну и опять играть начну!</a:t>
            </a:r>
            <a:endParaRPr lang="ru-RU" sz="2800" dirty="0"/>
          </a:p>
        </p:txBody>
      </p:sp>
      <p:pic>
        <p:nvPicPr>
          <p:cNvPr id="13314" name="Picture 2" descr="C:\Users\Пользователь\Desktop\фотик\107NIKON\DSCN168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Стоп, машина! Здесь у нас пешеход!</a:t>
            </a:r>
            <a:endParaRPr lang="ru-RU" sz="2800" dirty="0"/>
          </a:p>
        </p:txBody>
      </p:sp>
      <p:pic>
        <p:nvPicPr>
          <p:cNvPr id="14338" name="Picture 2" descr="C:\Users\Пользователь\Desktop\фотик\107NIKON\DSCN16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7353328" cy="98903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Цель: ознакомление родителей с жизнь ребёнка в детском саду.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2285992"/>
            <a:ext cx="7496204" cy="4187960"/>
          </a:xfrm>
        </p:spPr>
        <p:txBody>
          <a:bodyPr/>
          <a:lstStyle/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- вызвать интерес к деятельности ребёнка в детском саду;</a:t>
            </a:r>
          </a:p>
          <a:p>
            <a:r>
              <a:rPr lang="ru-RU" dirty="0" smtClean="0"/>
              <a:t>- вызвать желание принять активное участие в педагогическом процессе детского сада по воспитанию ребёнка.</a:t>
            </a:r>
          </a:p>
          <a:p>
            <a:r>
              <a:rPr lang="ru-RU" dirty="0" smtClean="0"/>
              <a:t>- создать эмоциональный благоприятный микроклимат среди родителей.  </a:t>
            </a:r>
            <a:endParaRPr lang="ru-RU" dirty="0"/>
          </a:p>
        </p:txBody>
      </p:sp>
    </p:spTree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67600" cy="1143000"/>
          </a:xfrm>
        </p:spPr>
        <p:txBody>
          <a:bodyPr/>
          <a:lstStyle/>
          <a:p>
            <a:pPr algn="ctr"/>
            <a:r>
              <a:rPr lang="ru-RU" dirty="0" smtClean="0"/>
              <a:t>Мы матрёшки – вот такие крошки!</a:t>
            </a:r>
            <a:endParaRPr lang="ru-RU" dirty="0"/>
          </a:p>
        </p:txBody>
      </p:sp>
      <p:pic>
        <p:nvPicPr>
          <p:cNvPr id="18435" name="Picture 3" descr="C:\Users\Пользователь\Desktop\DCIM\112NIKON\DSCN36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781824" cy="1154098"/>
          </a:xfrm>
        </p:spPr>
        <p:txBody>
          <a:bodyPr/>
          <a:lstStyle/>
          <a:p>
            <a:pPr algn="ctr"/>
            <a:r>
              <a:rPr lang="ru-RU" dirty="0" smtClean="0"/>
              <a:t>Защитники крепости.</a:t>
            </a:r>
            <a:endParaRPr lang="ru-RU" dirty="0"/>
          </a:p>
        </p:txBody>
      </p:sp>
      <p:pic>
        <p:nvPicPr>
          <p:cNvPr id="1026" name="Picture 2" descr="C:\Users\Пользователь\Desktop\Photo03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710386" cy="1082660"/>
          </a:xfrm>
        </p:spPr>
        <p:txBody>
          <a:bodyPr/>
          <a:lstStyle/>
          <a:p>
            <a:pPr algn="ctr"/>
            <a:r>
              <a:rPr lang="ru-RU" dirty="0" smtClean="0"/>
              <a:t>А Вы ребёнка пристегнули?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C:\Users\Яна_2\Desktop\SAM_0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6453231" cy="4839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6996138" cy="1011222"/>
          </a:xfrm>
        </p:spPr>
        <p:txBody>
          <a:bodyPr/>
          <a:lstStyle/>
          <a:p>
            <a:pPr algn="ctr"/>
            <a:r>
              <a:rPr lang="ru-RU" dirty="0" smtClean="0"/>
              <a:t>Интересная была сказочка!</a:t>
            </a:r>
            <a:endParaRPr lang="ru-RU" dirty="0"/>
          </a:p>
        </p:txBody>
      </p:sp>
      <p:pic>
        <p:nvPicPr>
          <p:cNvPr id="15362" name="Picture 2" descr="C:\Users\Пользователь\папка 14\Фото проект\DSCN29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781824" cy="1154098"/>
          </a:xfrm>
        </p:spPr>
        <p:txBody>
          <a:bodyPr/>
          <a:lstStyle/>
          <a:p>
            <a:pPr algn="ctr"/>
            <a:r>
              <a:rPr lang="ru-RU" dirty="0" smtClean="0"/>
              <a:t>Что тут выросло у нас?</a:t>
            </a:r>
            <a:endParaRPr lang="ru-RU" dirty="0"/>
          </a:p>
        </p:txBody>
      </p:sp>
      <p:pic>
        <p:nvPicPr>
          <p:cNvPr id="9218" name="Picture 2" descr="C:\Users\Яна_2\Desktop\SAM_04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35892"/>
            <a:ext cx="6715172" cy="503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206</TotalTime>
  <Words>265</Words>
  <PresentationFormat>Экран (4:3)</PresentationFormat>
  <Paragraphs>49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Эркер</vt:lpstr>
      <vt:lpstr> НАШИ ДЕТОЧКИ В САДУ, КАК ОЛАДУШКИ В МЕДУ!</vt:lpstr>
      <vt:lpstr>Да! Вкусный был горох!</vt:lpstr>
      <vt:lpstr>Мамины цветочки!</vt:lpstr>
      <vt:lpstr>У нас в гостях Клоунессы!</vt:lpstr>
      <vt:lpstr>Мы матрёшки – вот такие крошки!</vt:lpstr>
      <vt:lpstr>Защитники крепости.</vt:lpstr>
      <vt:lpstr>А Вы ребёнка пристегнули?</vt:lpstr>
      <vt:lpstr>Интересная была сказочка!</vt:lpstr>
      <vt:lpstr>Что тут выросло у нас?</vt:lpstr>
      <vt:lpstr>Садоводы - любители!</vt:lpstr>
      <vt:lpstr>Да! Чудеса природы существуют!</vt:lpstr>
      <vt:lpstr>Напою вас, дорогие, чистою водицей!</vt:lpstr>
      <vt:lpstr>Приготовлю я салатик!</vt:lpstr>
      <vt:lpstr>С юбилеем! Любимый город!</vt:lpstr>
      <vt:lpstr>Улетает наше лето!</vt:lpstr>
      <vt:lpstr>Покорители вершин!</vt:lpstr>
      <vt:lpstr>Уплетаем за обе щёки!</vt:lpstr>
      <vt:lpstr>Интересные жуки!</vt:lpstr>
      <vt:lpstr>Сколько золота у нас!</vt:lpstr>
      <vt:lpstr>Классные ребята!</vt:lpstr>
      <vt:lpstr>Репа – богатырь!</vt:lpstr>
      <vt:lpstr>Родные просторы!</vt:lpstr>
      <vt:lpstr>Бедет деревьям тепло зимой!                                  !</vt:lpstr>
      <vt:lpstr>Прилетайте, угощайтесь!</vt:lpstr>
      <vt:lpstr>Славно поиграли!</vt:lpstr>
      <vt:lpstr>Хорошо сидим!</vt:lpstr>
      <vt:lpstr>Вот так лес дремучий!!</vt:lpstr>
      <vt:lpstr>Путешествуем на корабле!</vt:lpstr>
      <vt:lpstr>МЫ – СЕМЬЯ!</vt:lpstr>
      <vt:lpstr>Путешествуем по городу.</vt:lpstr>
      <vt:lpstr>Влюблённые в свой город!</vt:lpstr>
      <vt:lpstr>На скамейке примирения.</vt:lpstr>
      <vt:lpstr>Я люблю НАЗАРОВО!</vt:lpstr>
      <vt:lpstr>Мы с природою друзья!</vt:lpstr>
      <vt:lpstr>На заваленке сидим, прянички жуём!</vt:lpstr>
      <vt:lpstr>Интересный журнальчик!</vt:lpstr>
      <vt:lpstr>Я живу в России!</vt:lpstr>
      <vt:lpstr>Получился флаг России!</vt:lpstr>
      <vt:lpstr>Весёлые святки – колядки!</vt:lpstr>
      <vt:lpstr>Гоп, гоп на лошадке к бабушке!</vt:lpstr>
      <vt:lpstr>Я немного отдохну и опять играть начну!</vt:lpstr>
      <vt:lpstr>Стоп, машина! Здесь у нас пешеход!</vt:lpstr>
      <vt:lpstr>Цель: ознакомление родителей с жизнь ребёнка в детском саду.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МЫ В ДЕТСКОМ САДУ, КАК ОЛАДУШКИ В МЕДУ</dc:title>
  <dc:creator>Яна</dc:creator>
  <cp:lastModifiedBy>Пользователь</cp:lastModifiedBy>
  <cp:revision>27</cp:revision>
  <dcterms:created xsi:type="dcterms:W3CDTF">2016-10-11T11:13:29Z</dcterms:created>
  <dcterms:modified xsi:type="dcterms:W3CDTF">2017-02-18T02:54:34Z</dcterms:modified>
</cp:coreProperties>
</file>